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8" r:id="rId1"/>
  </p:sldMasterIdLst>
  <p:notesMasterIdLst>
    <p:notesMasterId r:id="rId11"/>
  </p:notes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Gelasio" panose="020B0604020202020204" charset="0"/>
      <p:regular r:id="rId12"/>
    </p:embeddedFont>
    <p:embeddedFont>
      <p:font typeface="Lato" panose="020F0502020204030203" pitchFamily="34" charset="0"/>
      <p:regular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61473C-2C35-49CE-8F24-BA2F05BA1D30}" type="doc">
      <dgm:prSet loTypeId="urn:microsoft.com/office/officeart/2005/8/layout/hierarchy6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5AEA9E7E-499C-4491-9957-1AD7034A7573}">
      <dgm:prSet phldrT="[Текст]" custT="1"/>
      <dgm:spPr/>
      <dgm:t>
        <a:bodyPr/>
        <a:lstStyle/>
        <a:p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Bara de navigare</a:t>
          </a:r>
          <a:endParaRPr lang="ru-RU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A24B9E-9861-4B3F-AB75-5604CEF25D26}" type="parTrans" cxnId="{C82E06F7-B426-4C8A-92A5-B5E6586EC8AE}">
      <dgm:prSet/>
      <dgm:spPr/>
      <dgm:t>
        <a:bodyPr/>
        <a:lstStyle/>
        <a:p>
          <a:endParaRPr lang="ru-RU"/>
        </a:p>
      </dgm:t>
    </dgm:pt>
    <dgm:pt modelId="{3197C46F-B79A-4D0F-B600-E7F86D02519C}" type="sibTrans" cxnId="{C82E06F7-B426-4C8A-92A5-B5E6586EC8AE}">
      <dgm:prSet/>
      <dgm:spPr/>
      <dgm:t>
        <a:bodyPr/>
        <a:lstStyle/>
        <a:p>
          <a:endParaRPr lang="ru-RU"/>
        </a:p>
      </dgm:t>
    </dgm:pt>
    <dgm:pt modelId="{8D4C7E41-A94E-44DC-BEE1-DA82375B407C}" type="asst">
      <dgm:prSet phldrT="[Текст]" custT="1"/>
      <dgm:spPr/>
      <dgm:t>
        <a:bodyPr/>
        <a:lstStyle/>
        <a:p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Acas</a:t>
          </a:r>
          <a:r>
            <a:rPr lang="ro-MD" sz="1200">
              <a:latin typeface="Times New Roman" panose="02020603050405020304" pitchFamily="18" charset="0"/>
              <a:cs typeface="Times New Roman" panose="02020603050405020304" pitchFamily="18" charset="0"/>
            </a:rPr>
            <a:t>ă</a:t>
          </a:r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ro-MD" sz="1200"/>
            <a:t>conține imaginea principă a paginii, denumirea companiei și descrierea acesteia.</a:t>
          </a:r>
          <a:endParaRPr lang="ru-RU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CED504-C513-4567-829E-6D41F36B2B92}" type="parTrans" cxnId="{CA75D3A2-3BF3-4F56-961C-76AF786C1E16}">
      <dgm:prSet/>
      <dgm:spPr/>
      <dgm:t>
        <a:bodyPr/>
        <a:lstStyle/>
        <a:p>
          <a:endParaRPr lang="ru-RU"/>
        </a:p>
      </dgm:t>
    </dgm:pt>
    <dgm:pt modelId="{ACCF244D-5ABA-4EFD-8091-83D9D758ECCA}" type="sibTrans" cxnId="{CA75D3A2-3BF3-4F56-961C-76AF786C1E16}">
      <dgm:prSet/>
      <dgm:spPr/>
      <dgm:t>
        <a:bodyPr/>
        <a:lstStyle/>
        <a:p>
          <a:endParaRPr lang="ru-RU"/>
        </a:p>
      </dgm:t>
    </dgm:pt>
    <dgm:pt modelId="{002BD141-2DD1-4405-8F30-0B59B818C880}" type="asst">
      <dgm:prSet phldrT="[Текст]" custT="1"/>
      <dgm:spPr/>
      <dgm:t>
        <a:bodyPr/>
        <a:lstStyle/>
        <a:p>
          <a:r>
            <a:rPr lang="en-US" sz="1200"/>
            <a:t>Contacte</a:t>
          </a:r>
          <a:r>
            <a:rPr lang="ro-RO" sz="1200"/>
            <a:t>:</a:t>
          </a:r>
          <a:r>
            <a:rPr lang="en-US" sz="1200"/>
            <a:t> informații de contact și amplasarea companiei pe mapă</a:t>
          </a:r>
          <a:endParaRPr lang="ru-RU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9B43AA-4E4B-4DA0-BF99-619A2508D9ED}" type="parTrans" cxnId="{C07D2041-72C8-4EE6-9884-1D74E2653537}">
      <dgm:prSet/>
      <dgm:spPr/>
      <dgm:t>
        <a:bodyPr/>
        <a:lstStyle/>
        <a:p>
          <a:endParaRPr lang="ru-RU"/>
        </a:p>
      </dgm:t>
    </dgm:pt>
    <dgm:pt modelId="{928C2886-75CF-470D-B210-83DC55186E7D}" type="sibTrans" cxnId="{C07D2041-72C8-4EE6-9884-1D74E2653537}">
      <dgm:prSet/>
      <dgm:spPr/>
      <dgm:t>
        <a:bodyPr/>
        <a:lstStyle/>
        <a:p>
          <a:endParaRPr lang="ru-RU"/>
        </a:p>
      </dgm:t>
    </dgm:pt>
    <dgm:pt modelId="{C04EC611-D253-4C96-BAB2-F148DA47182C}" type="asst">
      <dgm:prSet phldrT="[Текст]" custT="1"/>
      <dgm:spPr/>
      <dgm:t>
        <a:bodyPr/>
        <a:lstStyle/>
        <a:p>
          <a:r>
            <a:rPr lang="ro-MD" sz="1200">
              <a:latin typeface="Times New Roman" panose="02020603050405020304" pitchFamily="18" charset="0"/>
              <a:cs typeface="Times New Roman" panose="02020603050405020304" pitchFamily="18" charset="0"/>
            </a:rPr>
            <a:t>Proiecte</a:t>
          </a:r>
          <a:r>
            <a:rPr lang="en-US" sz="120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ro-MD" sz="1200"/>
            <a:t>conține informații despre proiecte terminate cu succes, și descrierea lor succintă</a:t>
          </a:r>
          <a:endParaRPr lang="ru-RU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45A29E-47BA-4B76-875A-5469355910BD}" type="parTrans" cxnId="{A7710671-8227-4BC6-AF55-58677A90FBC6}">
      <dgm:prSet/>
      <dgm:spPr/>
      <dgm:t>
        <a:bodyPr/>
        <a:lstStyle/>
        <a:p>
          <a:endParaRPr lang="ru-RU"/>
        </a:p>
      </dgm:t>
    </dgm:pt>
    <dgm:pt modelId="{C70D7617-FC26-4CB9-8CF3-944E16B580A6}" type="sibTrans" cxnId="{A7710671-8227-4BC6-AF55-58677A90FBC6}">
      <dgm:prSet/>
      <dgm:spPr/>
      <dgm:t>
        <a:bodyPr/>
        <a:lstStyle/>
        <a:p>
          <a:endParaRPr lang="ru-RU"/>
        </a:p>
      </dgm:t>
    </dgm:pt>
    <dgm:pt modelId="{2AA107F2-047C-4C31-8E86-B824227857AB}" type="asst">
      <dgm:prSet phldrT="[Текст]" custT="1"/>
      <dgm:spPr/>
      <dgm:t>
        <a:bodyPr/>
        <a:lstStyle/>
        <a:p>
          <a:r>
            <a:rPr lang="en-US" sz="1200"/>
            <a:t>Servicii</a:t>
          </a:r>
          <a:r>
            <a:rPr lang="ro-RO" sz="1200"/>
            <a:t>:</a:t>
          </a:r>
          <a:r>
            <a:rPr lang="en-US" sz="1200"/>
            <a:t> prezintă serviciile oferite de companie</a:t>
          </a:r>
          <a:r>
            <a:rPr lang="ro-RO" sz="1200"/>
            <a:t> </a:t>
          </a:r>
          <a:r>
            <a:rPr lang="en-US" sz="1200"/>
            <a:t>pentru automotive</a:t>
          </a:r>
          <a:endParaRPr lang="ru-RU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F8F9800-22DE-4FD6-88FE-85E495A6A2D9}" type="parTrans" cxnId="{72931E6C-B5F3-4E6C-BABB-FB817E530A9C}">
      <dgm:prSet/>
      <dgm:spPr/>
      <dgm:t>
        <a:bodyPr/>
        <a:lstStyle/>
        <a:p>
          <a:endParaRPr lang="ru-RU"/>
        </a:p>
      </dgm:t>
    </dgm:pt>
    <dgm:pt modelId="{B6C52923-F461-4F2C-AFF8-4B03216E8B53}" type="sibTrans" cxnId="{72931E6C-B5F3-4E6C-BABB-FB817E530A9C}">
      <dgm:prSet/>
      <dgm:spPr/>
      <dgm:t>
        <a:bodyPr/>
        <a:lstStyle/>
        <a:p>
          <a:endParaRPr lang="ru-RU"/>
        </a:p>
      </dgm:t>
    </dgm:pt>
    <dgm:pt modelId="{00CF263A-A6CF-49DE-B3D2-C40F5F2353ED}" type="pres">
      <dgm:prSet presAssocID="{6161473C-2C35-49CE-8F24-BA2F05BA1D3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863A037-7508-4BC3-A823-5D3FEAC9DFB1}" type="pres">
      <dgm:prSet presAssocID="{6161473C-2C35-49CE-8F24-BA2F05BA1D30}" presName="hierFlow" presStyleCnt="0"/>
      <dgm:spPr/>
    </dgm:pt>
    <dgm:pt modelId="{16B4615E-42F3-450D-B2DB-90C7563DEF76}" type="pres">
      <dgm:prSet presAssocID="{6161473C-2C35-49CE-8F24-BA2F05BA1D3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E37BF27-7321-4183-AC37-E7032905A236}" type="pres">
      <dgm:prSet presAssocID="{5AEA9E7E-499C-4491-9957-1AD7034A7573}" presName="Name14" presStyleCnt="0"/>
      <dgm:spPr/>
    </dgm:pt>
    <dgm:pt modelId="{BBECA350-A0B6-4F3A-B034-74E9A5A0DD67}" type="pres">
      <dgm:prSet presAssocID="{5AEA9E7E-499C-4491-9957-1AD7034A7573}" presName="level1Shape" presStyleLbl="node0" presStyleIdx="0" presStyleCnt="1">
        <dgm:presLayoutVars>
          <dgm:chPref val="3"/>
        </dgm:presLayoutVars>
      </dgm:prSet>
      <dgm:spPr/>
    </dgm:pt>
    <dgm:pt modelId="{00FEA903-8691-42D1-8C5B-4E4CA27F138E}" type="pres">
      <dgm:prSet presAssocID="{5AEA9E7E-499C-4491-9957-1AD7034A7573}" presName="hierChild2" presStyleCnt="0"/>
      <dgm:spPr/>
    </dgm:pt>
    <dgm:pt modelId="{F6ECE656-25C7-4FD4-9D18-E87A76F512AF}" type="pres">
      <dgm:prSet presAssocID="{2FCED504-C513-4567-829E-6D41F36B2B92}" presName="Name19" presStyleLbl="parChTrans1D2" presStyleIdx="0" presStyleCnt="4"/>
      <dgm:spPr/>
    </dgm:pt>
    <dgm:pt modelId="{00B04054-C1E4-4F5D-B69D-CDA5E126169D}" type="pres">
      <dgm:prSet presAssocID="{8D4C7E41-A94E-44DC-BEE1-DA82375B407C}" presName="Name21" presStyleCnt="0"/>
      <dgm:spPr/>
    </dgm:pt>
    <dgm:pt modelId="{7C1BBCBD-5D13-4F60-BCBA-8B95B1C070FB}" type="pres">
      <dgm:prSet presAssocID="{8D4C7E41-A94E-44DC-BEE1-DA82375B407C}" presName="level2Shape" presStyleLbl="asst1" presStyleIdx="0" presStyleCnt="4" custScaleX="124755" custScaleY="270971"/>
      <dgm:spPr/>
    </dgm:pt>
    <dgm:pt modelId="{1092AF70-9C06-4FF6-8396-2603DE75062F}" type="pres">
      <dgm:prSet presAssocID="{8D4C7E41-A94E-44DC-BEE1-DA82375B407C}" presName="hierChild3" presStyleCnt="0"/>
      <dgm:spPr/>
    </dgm:pt>
    <dgm:pt modelId="{2432AAB1-8571-459E-B246-45C9366C46CE}" type="pres">
      <dgm:prSet presAssocID="{9445A29E-47BA-4B76-875A-5469355910BD}" presName="Name19" presStyleLbl="parChTrans1D2" presStyleIdx="1" presStyleCnt="4"/>
      <dgm:spPr/>
    </dgm:pt>
    <dgm:pt modelId="{A948F1DC-4F4D-447B-9656-9F9EE96D898C}" type="pres">
      <dgm:prSet presAssocID="{C04EC611-D253-4C96-BAB2-F148DA47182C}" presName="Name21" presStyleCnt="0"/>
      <dgm:spPr/>
    </dgm:pt>
    <dgm:pt modelId="{62A6265B-AA55-4BF0-917E-72F6F42C2BCF}" type="pres">
      <dgm:prSet presAssocID="{C04EC611-D253-4C96-BAB2-F148DA47182C}" presName="level2Shape" presStyleLbl="asst1" presStyleIdx="1" presStyleCnt="4" custScaleX="135132" custScaleY="269300"/>
      <dgm:spPr/>
    </dgm:pt>
    <dgm:pt modelId="{3B288A5E-50E9-4CDA-ADD5-AE9FB4AFD38F}" type="pres">
      <dgm:prSet presAssocID="{C04EC611-D253-4C96-BAB2-F148DA47182C}" presName="hierChild3" presStyleCnt="0"/>
      <dgm:spPr/>
    </dgm:pt>
    <dgm:pt modelId="{14452BFA-337A-4E33-8193-98A71A05DE17}" type="pres">
      <dgm:prSet presAssocID="{4F8F9800-22DE-4FD6-88FE-85E495A6A2D9}" presName="Name19" presStyleLbl="parChTrans1D2" presStyleIdx="2" presStyleCnt="4"/>
      <dgm:spPr/>
    </dgm:pt>
    <dgm:pt modelId="{AD059E58-0E32-4D7E-B428-70FCBFC4F1EE}" type="pres">
      <dgm:prSet presAssocID="{2AA107F2-047C-4C31-8E86-B824227857AB}" presName="Name21" presStyleCnt="0"/>
      <dgm:spPr/>
    </dgm:pt>
    <dgm:pt modelId="{D6BECABC-AD9B-47DE-B5E7-D3E35F76778A}" type="pres">
      <dgm:prSet presAssocID="{2AA107F2-047C-4C31-8E86-B824227857AB}" presName="level2Shape" presStyleLbl="asst1" presStyleIdx="2" presStyleCnt="4" custScaleX="148183" custScaleY="282292"/>
      <dgm:spPr/>
    </dgm:pt>
    <dgm:pt modelId="{BE85C4BE-54CC-409C-9A4B-587F999E8F13}" type="pres">
      <dgm:prSet presAssocID="{2AA107F2-047C-4C31-8E86-B824227857AB}" presName="hierChild3" presStyleCnt="0"/>
      <dgm:spPr/>
    </dgm:pt>
    <dgm:pt modelId="{739CDE4B-1FAD-4668-9088-2E1ABD1DF443}" type="pres">
      <dgm:prSet presAssocID="{A39B43AA-4E4B-4DA0-BF99-619A2508D9ED}" presName="Name19" presStyleLbl="parChTrans1D2" presStyleIdx="3" presStyleCnt="4"/>
      <dgm:spPr/>
    </dgm:pt>
    <dgm:pt modelId="{128886F7-BF00-4E44-9A80-8439728988DD}" type="pres">
      <dgm:prSet presAssocID="{002BD141-2DD1-4405-8F30-0B59B818C880}" presName="Name21" presStyleCnt="0"/>
      <dgm:spPr/>
    </dgm:pt>
    <dgm:pt modelId="{8C16503D-D38C-4C9A-8208-DA10D7349EE2}" type="pres">
      <dgm:prSet presAssocID="{002BD141-2DD1-4405-8F30-0B59B818C880}" presName="level2Shape" presStyleLbl="asst1" presStyleIdx="3" presStyleCnt="4" custScaleX="157216" custScaleY="279295"/>
      <dgm:spPr/>
    </dgm:pt>
    <dgm:pt modelId="{64E3B265-705E-4DF3-9B5A-FA01CF4201ED}" type="pres">
      <dgm:prSet presAssocID="{002BD141-2DD1-4405-8F30-0B59B818C880}" presName="hierChild3" presStyleCnt="0"/>
      <dgm:spPr/>
    </dgm:pt>
    <dgm:pt modelId="{156BC539-A298-425F-99EF-DE9AE4D74688}" type="pres">
      <dgm:prSet presAssocID="{6161473C-2C35-49CE-8F24-BA2F05BA1D30}" presName="bgShapesFlow" presStyleCnt="0"/>
      <dgm:spPr/>
    </dgm:pt>
  </dgm:ptLst>
  <dgm:cxnLst>
    <dgm:cxn modelId="{87594219-6B70-42C3-BDE3-968696F10163}" type="presOf" srcId="{2AA107F2-047C-4C31-8E86-B824227857AB}" destId="{D6BECABC-AD9B-47DE-B5E7-D3E35F76778A}" srcOrd="0" destOrd="0" presId="urn:microsoft.com/office/officeart/2005/8/layout/hierarchy6"/>
    <dgm:cxn modelId="{4358692C-69D0-45CF-948E-C6E2C4702EA3}" type="presOf" srcId="{6161473C-2C35-49CE-8F24-BA2F05BA1D30}" destId="{00CF263A-A6CF-49DE-B3D2-C40F5F2353ED}" srcOrd="0" destOrd="0" presId="urn:microsoft.com/office/officeart/2005/8/layout/hierarchy6"/>
    <dgm:cxn modelId="{76CC9437-E57F-49F8-9EE0-9A29C4F7F10C}" type="presOf" srcId="{4F8F9800-22DE-4FD6-88FE-85E495A6A2D9}" destId="{14452BFA-337A-4E33-8193-98A71A05DE17}" srcOrd="0" destOrd="0" presId="urn:microsoft.com/office/officeart/2005/8/layout/hierarchy6"/>
    <dgm:cxn modelId="{C07D2041-72C8-4EE6-9884-1D74E2653537}" srcId="{5AEA9E7E-499C-4491-9957-1AD7034A7573}" destId="{002BD141-2DD1-4405-8F30-0B59B818C880}" srcOrd="3" destOrd="0" parTransId="{A39B43AA-4E4B-4DA0-BF99-619A2508D9ED}" sibTransId="{928C2886-75CF-470D-B210-83DC55186E7D}"/>
    <dgm:cxn modelId="{55526845-BEA9-4901-885F-C5B314D8A9F5}" type="presOf" srcId="{002BD141-2DD1-4405-8F30-0B59B818C880}" destId="{8C16503D-D38C-4C9A-8208-DA10D7349EE2}" srcOrd="0" destOrd="0" presId="urn:microsoft.com/office/officeart/2005/8/layout/hierarchy6"/>
    <dgm:cxn modelId="{1AE98246-CE11-4F1C-B54D-31C86EE0B166}" type="presOf" srcId="{A39B43AA-4E4B-4DA0-BF99-619A2508D9ED}" destId="{739CDE4B-1FAD-4668-9088-2E1ABD1DF443}" srcOrd="0" destOrd="0" presId="urn:microsoft.com/office/officeart/2005/8/layout/hierarchy6"/>
    <dgm:cxn modelId="{05332368-57CD-460C-9F2C-89C2B5404974}" type="presOf" srcId="{8D4C7E41-A94E-44DC-BEE1-DA82375B407C}" destId="{7C1BBCBD-5D13-4F60-BCBA-8B95B1C070FB}" srcOrd="0" destOrd="0" presId="urn:microsoft.com/office/officeart/2005/8/layout/hierarchy6"/>
    <dgm:cxn modelId="{72931E6C-B5F3-4E6C-BABB-FB817E530A9C}" srcId="{5AEA9E7E-499C-4491-9957-1AD7034A7573}" destId="{2AA107F2-047C-4C31-8E86-B824227857AB}" srcOrd="2" destOrd="0" parTransId="{4F8F9800-22DE-4FD6-88FE-85E495A6A2D9}" sibTransId="{B6C52923-F461-4F2C-AFF8-4B03216E8B53}"/>
    <dgm:cxn modelId="{A7710671-8227-4BC6-AF55-58677A90FBC6}" srcId="{5AEA9E7E-499C-4491-9957-1AD7034A7573}" destId="{C04EC611-D253-4C96-BAB2-F148DA47182C}" srcOrd="1" destOrd="0" parTransId="{9445A29E-47BA-4B76-875A-5469355910BD}" sibTransId="{C70D7617-FC26-4CB9-8CF3-944E16B580A6}"/>
    <dgm:cxn modelId="{FB8D5E75-1FDF-419C-A7FF-14F71A26D8FD}" type="presOf" srcId="{9445A29E-47BA-4B76-875A-5469355910BD}" destId="{2432AAB1-8571-459E-B246-45C9366C46CE}" srcOrd="0" destOrd="0" presId="urn:microsoft.com/office/officeart/2005/8/layout/hierarchy6"/>
    <dgm:cxn modelId="{CA75D3A2-3BF3-4F56-961C-76AF786C1E16}" srcId="{5AEA9E7E-499C-4491-9957-1AD7034A7573}" destId="{8D4C7E41-A94E-44DC-BEE1-DA82375B407C}" srcOrd="0" destOrd="0" parTransId="{2FCED504-C513-4567-829E-6D41F36B2B92}" sibTransId="{ACCF244D-5ABA-4EFD-8091-83D9D758ECCA}"/>
    <dgm:cxn modelId="{31113FB9-F0AC-4DBA-8A7D-6C8CF9D76B01}" type="presOf" srcId="{2FCED504-C513-4567-829E-6D41F36B2B92}" destId="{F6ECE656-25C7-4FD4-9D18-E87A76F512AF}" srcOrd="0" destOrd="0" presId="urn:microsoft.com/office/officeart/2005/8/layout/hierarchy6"/>
    <dgm:cxn modelId="{0A7BF4D2-1E03-4333-B71E-4B05990201C9}" type="presOf" srcId="{5AEA9E7E-499C-4491-9957-1AD7034A7573}" destId="{BBECA350-A0B6-4F3A-B034-74E9A5A0DD67}" srcOrd="0" destOrd="0" presId="urn:microsoft.com/office/officeart/2005/8/layout/hierarchy6"/>
    <dgm:cxn modelId="{E4C11EE7-4EEE-4FAF-8701-F1B45B5DD58A}" type="presOf" srcId="{C04EC611-D253-4C96-BAB2-F148DA47182C}" destId="{62A6265B-AA55-4BF0-917E-72F6F42C2BCF}" srcOrd="0" destOrd="0" presId="urn:microsoft.com/office/officeart/2005/8/layout/hierarchy6"/>
    <dgm:cxn modelId="{C82E06F7-B426-4C8A-92A5-B5E6586EC8AE}" srcId="{6161473C-2C35-49CE-8F24-BA2F05BA1D30}" destId="{5AEA9E7E-499C-4491-9957-1AD7034A7573}" srcOrd="0" destOrd="0" parTransId="{90A24B9E-9861-4B3F-AB75-5604CEF25D26}" sibTransId="{3197C46F-B79A-4D0F-B600-E7F86D02519C}"/>
    <dgm:cxn modelId="{DBD6C3C1-BEE4-406E-92A1-4F2A5845F133}" type="presParOf" srcId="{00CF263A-A6CF-49DE-B3D2-C40F5F2353ED}" destId="{6863A037-7508-4BC3-A823-5D3FEAC9DFB1}" srcOrd="0" destOrd="0" presId="urn:microsoft.com/office/officeart/2005/8/layout/hierarchy6"/>
    <dgm:cxn modelId="{22488B74-0C24-4E60-8FAC-67E57C9850C7}" type="presParOf" srcId="{6863A037-7508-4BC3-A823-5D3FEAC9DFB1}" destId="{16B4615E-42F3-450D-B2DB-90C7563DEF76}" srcOrd="0" destOrd="0" presId="urn:microsoft.com/office/officeart/2005/8/layout/hierarchy6"/>
    <dgm:cxn modelId="{21AD221F-91F4-4EA1-BC38-428231F8D385}" type="presParOf" srcId="{16B4615E-42F3-450D-B2DB-90C7563DEF76}" destId="{4E37BF27-7321-4183-AC37-E7032905A236}" srcOrd="0" destOrd="0" presId="urn:microsoft.com/office/officeart/2005/8/layout/hierarchy6"/>
    <dgm:cxn modelId="{F53AA41B-7138-4270-A20B-81273C5A91DA}" type="presParOf" srcId="{4E37BF27-7321-4183-AC37-E7032905A236}" destId="{BBECA350-A0B6-4F3A-B034-74E9A5A0DD67}" srcOrd="0" destOrd="0" presId="urn:microsoft.com/office/officeart/2005/8/layout/hierarchy6"/>
    <dgm:cxn modelId="{EC706C19-6C70-41DC-A539-33861CD13101}" type="presParOf" srcId="{4E37BF27-7321-4183-AC37-E7032905A236}" destId="{00FEA903-8691-42D1-8C5B-4E4CA27F138E}" srcOrd="1" destOrd="0" presId="urn:microsoft.com/office/officeart/2005/8/layout/hierarchy6"/>
    <dgm:cxn modelId="{CF5DCE05-297E-4C07-B5A9-B6772476F142}" type="presParOf" srcId="{00FEA903-8691-42D1-8C5B-4E4CA27F138E}" destId="{F6ECE656-25C7-4FD4-9D18-E87A76F512AF}" srcOrd="0" destOrd="0" presId="urn:microsoft.com/office/officeart/2005/8/layout/hierarchy6"/>
    <dgm:cxn modelId="{1E110739-CFA3-46F2-8559-86F5ECC84BEA}" type="presParOf" srcId="{00FEA903-8691-42D1-8C5B-4E4CA27F138E}" destId="{00B04054-C1E4-4F5D-B69D-CDA5E126169D}" srcOrd="1" destOrd="0" presId="urn:microsoft.com/office/officeart/2005/8/layout/hierarchy6"/>
    <dgm:cxn modelId="{527BE4A7-2A87-48D3-A586-CEDB222B9055}" type="presParOf" srcId="{00B04054-C1E4-4F5D-B69D-CDA5E126169D}" destId="{7C1BBCBD-5D13-4F60-BCBA-8B95B1C070FB}" srcOrd="0" destOrd="0" presId="urn:microsoft.com/office/officeart/2005/8/layout/hierarchy6"/>
    <dgm:cxn modelId="{9BAC1E18-E974-468F-A7A2-1FB3E703D7FD}" type="presParOf" srcId="{00B04054-C1E4-4F5D-B69D-CDA5E126169D}" destId="{1092AF70-9C06-4FF6-8396-2603DE75062F}" srcOrd="1" destOrd="0" presId="urn:microsoft.com/office/officeart/2005/8/layout/hierarchy6"/>
    <dgm:cxn modelId="{F4F4B13E-771E-4355-93DC-EB76E0E5A344}" type="presParOf" srcId="{00FEA903-8691-42D1-8C5B-4E4CA27F138E}" destId="{2432AAB1-8571-459E-B246-45C9366C46CE}" srcOrd="2" destOrd="0" presId="urn:microsoft.com/office/officeart/2005/8/layout/hierarchy6"/>
    <dgm:cxn modelId="{7E63B394-3965-4D8D-81F2-1C394B856B98}" type="presParOf" srcId="{00FEA903-8691-42D1-8C5B-4E4CA27F138E}" destId="{A948F1DC-4F4D-447B-9656-9F9EE96D898C}" srcOrd="3" destOrd="0" presId="urn:microsoft.com/office/officeart/2005/8/layout/hierarchy6"/>
    <dgm:cxn modelId="{B9921763-8D20-4AEF-99E0-5C09B9FD694D}" type="presParOf" srcId="{A948F1DC-4F4D-447B-9656-9F9EE96D898C}" destId="{62A6265B-AA55-4BF0-917E-72F6F42C2BCF}" srcOrd="0" destOrd="0" presId="urn:microsoft.com/office/officeart/2005/8/layout/hierarchy6"/>
    <dgm:cxn modelId="{9308FE46-A0C0-44C5-BC90-77DF7CC67B0C}" type="presParOf" srcId="{A948F1DC-4F4D-447B-9656-9F9EE96D898C}" destId="{3B288A5E-50E9-4CDA-ADD5-AE9FB4AFD38F}" srcOrd="1" destOrd="0" presId="urn:microsoft.com/office/officeart/2005/8/layout/hierarchy6"/>
    <dgm:cxn modelId="{AF214F29-612A-480B-8E0A-1D1C412415E1}" type="presParOf" srcId="{00FEA903-8691-42D1-8C5B-4E4CA27F138E}" destId="{14452BFA-337A-4E33-8193-98A71A05DE17}" srcOrd="4" destOrd="0" presId="urn:microsoft.com/office/officeart/2005/8/layout/hierarchy6"/>
    <dgm:cxn modelId="{049A19EB-41BC-45CC-BEB1-716929AE9417}" type="presParOf" srcId="{00FEA903-8691-42D1-8C5B-4E4CA27F138E}" destId="{AD059E58-0E32-4D7E-B428-70FCBFC4F1EE}" srcOrd="5" destOrd="0" presId="urn:microsoft.com/office/officeart/2005/8/layout/hierarchy6"/>
    <dgm:cxn modelId="{811901DA-CD87-4563-B0F2-07C57E3ECC7C}" type="presParOf" srcId="{AD059E58-0E32-4D7E-B428-70FCBFC4F1EE}" destId="{D6BECABC-AD9B-47DE-B5E7-D3E35F76778A}" srcOrd="0" destOrd="0" presId="urn:microsoft.com/office/officeart/2005/8/layout/hierarchy6"/>
    <dgm:cxn modelId="{2AD4C809-4728-4DC3-A780-321BD75E2EA0}" type="presParOf" srcId="{AD059E58-0E32-4D7E-B428-70FCBFC4F1EE}" destId="{BE85C4BE-54CC-409C-9A4B-587F999E8F13}" srcOrd="1" destOrd="0" presId="urn:microsoft.com/office/officeart/2005/8/layout/hierarchy6"/>
    <dgm:cxn modelId="{EE187342-F058-4F54-853F-F435151CFFFC}" type="presParOf" srcId="{00FEA903-8691-42D1-8C5B-4E4CA27F138E}" destId="{739CDE4B-1FAD-4668-9088-2E1ABD1DF443}" srcOrd="6" destOrd="0" presId="urn:microsoft.com/office/officeart/2005/8/layout/hierarchy6"/>
    <dgm:cxn modelId="{236F0DD5-A0EA-4BD9-AC96-815824C8E4E0}" type="presParOf" srcId="{00FEA903-8691-42D1-8C5B-4E4CA27F138E}" destId="{128886F7-BF00-4E44-9A80-8439728988DD}" srcOrd="7" destOrd="0" presId="urn:microsoft.com/office/officeart/2005/8/layout/hierarchy6"/>
    <dgm:cxn modelId="{E21BC2B0-23FF-456F-B49E-5C674C80B5B3}" type="presParOf" srcId="{128886F7-BF00-4E44-9A80-8439728988DD}" destId="{8C16503D-D38C-4C9A-8208-DA10D7349EE2}" srcOrd="0" destOrd="0" presId="urn:microsoft.com/office/officeart/2005/8/layout/hierarchy6"/>
    <dgm:cxn modelId="{E69E67B4-B051-417A-8A28-C56CC5DDA7D7}" type="presParOf" srcId="{128886F7-BF00-4E44-9A80-8439728988DD}" destId="{64E3B265-705E-4DF3-9B5A-FA01CF4201ED}" srcOrd="1" destOrd="0" presId="urn:microsoft.com/office/officeart/2005/8/layout/hierarchy6"/>
    <dgm:cxn modelId="{FBCD9C0C-AC8B-454F-96E3-5270CFFBB9A8}" type="presParOf" srcId="{00CF263A-A6CF-49DE-B3D2-C40F5F2353ED}" destId="{156BC539-A298-425F-99EF-DE9AE4D74688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ECA350-A0B6-4F3A-B034-74E9A5A0DD67}">
      <dsp:nvSpPr>
        <dsp:cNvPr id="0" name=""/>
        <dsp:cNvSpPr/>
      </dsp:nvSpPr>
      <dsp:spPr>
        <a:xfrm>
          <a:off x="2708021" y="203613"/>
          <a:ext cx="975231" cy="6501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Bara de navigare</a:t>
          </a:r>
          <a:endParaRPr lang="ru-RU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27063" y="222655"/>
        <a:ext cx="937147" cy="612070"/>
      </dsp:txXfrm>
    </dsp:sp>
    <dsp:sp modelId="{F6ECE656-25C7-4FD4-9D18-E87A76F512AF}">
      <dsp:nvSpPr>
        <dsp:cNvPr id="0" name=""/>
        <dsp:cNvSpPr/>
      </dsp:nvSpPr>
      <dsp:spPr>
        <a:xfrm>
          <a:off x="608685" y="853767"/>
          <a:ext cx="2586951" cy="260061"/>
        </a:xfrm>
        <a:custGeom>
          <a:avLst/>
          <a:gdLst/>
          <a:ahLst/>
          <a:cxnLst/>
          <a:rect l="0" t="0" r="0" b="0"/>
          <a:pathLst>
            <a:path>
              <a:moveTo>
                <a:pt x="2586951" y="0"/>
              </a:moveTo>
              <a:lnTo>
                <a:pt x="2586951" y="130030"/>
              </a:lnTo>
              <a:lnTo>
                <a:pt x="0" y="130030"/>
              </a:lnTo>
              <a:lnTo>
                <a:pt x="0" y="26006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BBCBD-5D13-4F60-BCBA-8B95B1C070FB}">
      <dsp:nvSpPr>
        <dsp:cNvPr id="0" name=""/>
        <dsp:cNvSpPr/>
      </dsp:nvSpPr>
      <dsp:spPr>
        <a:xfrm>
          <a:off x="360" y="1113828"/>
          <a:ext cx="1216649" cy="17617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Acas</a:t>
          </a:r>
          <a:r>
            <a:rPr lang="ro-MD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ă</a:t>
          </a: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ro-MD" sz="1200" kern="1200"/>
            <a:t>conține imaginea principă a paginii, denumirea companiei și descrierea acesteia.</a:t>
          </a:r>
          <a:endParaRPr lang="ru-RU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994" y="1149462"/>
        <a:ext cx="1145381" cy="1690461"/>
      </dsp:txXfrm>
    </dsp:sp>
    <dsp:sp modelId="{2432AAB1-8571-459E-B246-45C9366C46CE}">
      <dsp:nvSpPr>
        <dsp:cNvPr id="0" name=""/>
        <dsp:cNvSpPr/>
      </dsp:nvSpPr>
      <dsp:spPr>
        <a:xfrm>
          <a:off x="2168504" y="853767"/>
          <a:ext cx="1027132" cy="260061"/>
        </a:xfrm>
        <a:custGeom>
          <a:avLst/>
          <a:gdLst/>
          <a:ahLst/>
          <a:cxnLst/>
          <a:rect l="0" t="0" r="0" b="0"/>
          <a:pathLst>
            <a:path>
              <a:moveTo>
                <a:pt x="1027132" y="0"/>
              </a:moveTo>
              <a:lnTo>
                <a:pt x="1027132" y="130030"/>
              </a:lnTo>
              <a:lnTo>
                <a:pt x="0" y="130030"/>
              </a:lnTo>
              <a:lnTo>
                <a:pt x="0" y="26006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A6265B-AA55-4BF0-917E-72F6F42C2BCF}">
      <dsp:nvSpPr>
        <dsp:cNvPr id="0" name=""/>
        <dsp:cNvSpPr/>
      </dsp:nvSpPr>
      <dsp:spPr>
        <a:xfrm>
          <a:off x="1509579" y="1113828"/>
          <a:ext cx="1317849" cy="17508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MD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Proiecte</a:t>
          </a: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ro-MD" sz="1200" kern="1200"/>
            <a:t>conține informații despre proiecte terminate cu succes, și descrierea lor succintă</a:t>
          </a:r>
          <a:endParaRPr lang="ru-RU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48177" y="1152426"/>
        <a:ext cx="1240653" cy="1673669"/>
      </dsp:txXfrm>
    </dsp:sp>
    <dsp:sp modelId="{14452BFA-337A-4E33-8193-98A71A05DE17}">
      <dsp:nvSpPr>
        <dsp:cNvPr id="0" name=""/>
        <dsp:cNvSpPr/>
      </dsp:nvSpPr>
      <dsp:spPr>
        <a:xfrm>
          <a:off x="3195637" y="853767"/>
          <a:ext cx="646924" cy="2600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030"/>
              </a:lnTo>
              <a:lnTo>
                <a:pt x="646924" y="130030"/>
              </a:lnTo>
              <a:lnTo>
                <a:pt x="646924" y="26006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BECABC-AD9B-47DE-B5E7-D3E35F76778A}">
      <dsp:nvSpPr>
        <dsp:cNvPr id="0" name=""/>
        <dsp:cNvSpPr/>
      </dsp:nvSpPr>
      <dsp:spPr>
        <a:xfrm>
          <a:off x="3119998" y="1113828"/>
          <a:ext cx="1445126" cy="18353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Servicii</a:t>
          </a:r>
          <a:r>
            <a:rPr lang="ro-RO" sz="1200" kern="1200"/>
            <a:t>:</a:t>
          </a:r>
          <a:r>
            <a:rPr lang="en-US" sz="1200" kern="1200"/>
            <a:t> prezintă serviciile oferite de companie</a:t>
          </a:r>
          <a:r>
            <a:rPr lang="ro-RO" sz="1200" kern="1200"/>
            <a:t> </a:t>
          </a:r>
          <a:r>
            <a:rPr lang="en-US" sz="1200" kern="1200"/>
            <a:t>pentru automotive</a:t>
          </a:r>
          <a:endParaRPr lang="ru-RU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62324" y="1156154"/>
        <a:ext cx="1360474" cy="1750681"/>
      </dsp:txXfrm>
    </dsp:sp>
    <dsp:sp modelId="{739CDE4B-1FAD-4668-9088-2E1ABD1DF443}">
      <dsp:nvSpPr>
        <dsp:cNvPr id="0" name=""/>
        <dsp:cNvSpPr/>
      </dsp:nvSpPr>
      <dsp:spPr>
        <a:xfrm>
          <a:off x="3195637" y="853767"/>
          <a:ext cx="2428666" cy="2600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030"/>
              </a:lnTo>
              <a:lnTo>
                <a:pt x="2428666" y="130030"/>
              </a:lnTo>
              <a:lnTo>
                <a:pt x="2428666" y="26006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6503D-D38C-4C9A-8208-DA10D7349EE2}">
      <dsp:nvSpPr>
        <dsp:cNvPr id="0" name=""/>
        <dsp:cNvSpPr/>
      </dsp:nvSpPr>
      <dsp:spPr>
        <a:xfrm>
          <a:off x="4857694" y="1113828"/>
          <a:ext cx="1533219" cy="18158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Contacte</a:t>
          </a:r>
          <a:r>
            <a:rPr lang="ro-RO" sz="1200" kern="1200"/>
            <a:t>:</a:t>
          </a:r>
          <a:r>
            <a:rPr lang="en-US" sz="1200" kern="1200"/>
            <a:t> informații de contact și amplasarea companiei pe mapă</a:t>
          </a:r>
          <a:endParaRPr lang="ru-RU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902600" y="1158734"/>
        <a:ext cx="1443407" cy="1726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78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09B5F-DE69-7D22-9BF8-E3A2D5E20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518C-7D2C-18B6-A215-3218494DF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73C145-40A7-92CB-782A-B95673F37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6069A-9E1F-A0EC-B189-43AC3B213F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04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8165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3002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857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983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0398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683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088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57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5065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784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0363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99809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5549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50671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34257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1897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0433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3114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193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1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5139E-70DE-9FF2-1C8B-91B6D44D1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40901DE-A658-E8E4-FE04-0B8833A0D6CD}"/>
              </a:ext>
            </a:extLst>
          </p:cNvPr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DFB2690-87B5-8F4E-E871-168445E485B8}"/>
              </a:ext>
            </a:extLst>
          </p:cNvPr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FA1651-8421-366C-1F04-C9DB4B37DFDF}"/>
              </a:ext>
            </a:extLst>
          </p:cNvPr>
          <p:cNvSpPr/>
          <p:nvPr/>
        </p:nvSpPr>
        <p:spPr>
          <a:xfrm>
            <a:off x="12883794" y="7737872"/>
            <a:ext cx="1746606" cy="4635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02DFB5-2772-79BA-2960-5DA126F374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Prezentarea</a:t>
            </a:r>
            <a:r>
              <a:rPr lang="en-US" sz="7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7200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unei</a:t>
            </a:r>
            <a:r>
              <a:rPr lang="en-US" sz="7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7200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companii</a:t>
            </a:r>
            <a:r>
              <a:rPr lang="en-US" sz="7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de </a:t>
            </a:r>
            <a:r>
              <a:rPr lang="en-US" sz="7200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servicii</a:t>
            </a:r>
            <a:r>
              <a:rPr lang="en-US" sz="7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software automotive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4CB5E8-E81F-F214-3F7B-9CAFD4215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6607" y="5556647"/>
            <a:ext cx="10972800" cy="1986914"/>
          </a:xfrm>
        </p:spPr>
        <p:txBody>
          <a:bodyPr/>
          <a:lstStyle/>
          <a:p>
            <a:pPr marL="0" indent="0">
              <a:lnSpc>
                <a:spcPts val="2850"/>
              </a:lnSpc>
              <a:buNone/>
            </a:pPr>
            <a:r>
              <a:rPr lang="ro-RO" sz="3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Serba Cristina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072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737672" y="2599361"/>
            <a:ext cx="5668655" cy="4561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Această prezentare explorează crearea unei aplicații web pentru o companie de software automotive. Scopul este de a demonstra abilitățile practice dobândite în timpul practicii de producție.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2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Obiectivele practicii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298918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Dezvoltare software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Crearea unei aplicații software folosind diverse limbaje de programare și tehnologii web.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70537" y="298918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Verificare și testare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Asigurarea calității aplicațiilor web prin verificări, testări și validări riguroase.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541317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Identificarea etapelor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Înțelegerea etapelor de proiectare și promovare a aplicațiilor și serviciilor web.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0812" y="3402806"/>
            <a:ext cx="5577721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Structura paginii web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80812" y="4434602"/>
            <a:ext cx="6422946" cy="1657469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11436" y="4665226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Acasă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11436" y="5147548"/>
            <a:ext cx="596169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Prezentarea companiei și a activităților sale.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6762" y="4434602"/>
            <a:ext cx="6422946" cy="1657469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57386" y="4665226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Servicii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57386" y="5147548"/>
            <a:ext cx="596169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Serviciile oferite, cum ar fi dezvoltarea de software pentru sisteme de bord.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0812" y="6315075"/>
            <a:ext cx="6422946" cy="1300520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11436" y="6545699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Proiecte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11436" y="7028021"/>
            <a:ext cx="596169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Informații despre proiecte finalizate.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6762" y="6315075"/>
            <a:ext cx="6422946" cy="1300520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57386" y="6545699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Contacte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657386" y="7028021"/>
            <a:ext cx="596169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Informații de contact și locația companiei.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76692CB-9F67-A378-4A05-21859B8672A4}"/>
              </a:ext>
            </a:extLst>
          </p:cNvPr>
          <p:cNvSpPr/>
          <p:nvPr/>
        </p:nvSpPr>
        <p:spPr>
          <a:xfrm>
            <a:off x="12883794" y="7737872"/>
            <a:ext cx="1746606" cy="4635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Схема 2">
            <a:extLst>
              <a:ext uri="{FF2B5EF4-FFF2-40B4-BE49-F238E27FC236}">
                <a16:creationId xmlns:a16="http://schemas.microsoft.com/office/drawing/2014/main" id="{4C771617-C130-4D81-0CD0-5C135C6AF1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1837573"/>
              </p:ext>
            </p:extLst>
          </p:nvPr>
        </p:nvGraphicFramePr>
        <p:xfrm>
          <a:off x="4461748" y="107901"/>
          <a:ext cx="6391275" cy="3152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579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Tehnologii utilizate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04656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0069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HTML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2497336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Structura documentelor web.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58032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35406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CSS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03109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Stilizarea elementelor web.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1409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074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PHP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5564862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Limbaj de scripting pentru aplicații web dinamice.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18291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Am folosit HTML, CSS și PHP pentru a crea o pagină web funcțională și interactivă. Aceste tehnologii sunt esențiale pentru dezvoltarea web modernă.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708" y="560308"/>
            <a:ext cx="5090874" cy="636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Secțiunea Acasă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2708" y="1705689"/>
            <a:ext cx="25454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Imagine principală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12708" y="2227421"/>
            <a:ext cx="4070033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Afișează o imagine relevantă pentru industria automotive.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287089" y="1705689"/>
            <a:ext cx="25454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Denumirea companiei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287089" y="2227421"/>
            <a:ext cx="4070033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Include denumirea </a:t>
            </a:r>
            <a:r>
              <a:rPr lang="en-US" sz="16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și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ro-RO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tema </a:t>
            </a:r>
            <a:r>
              <a:rPr lang="en-US" sz="16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companiei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861471" y="1705689"/>
            <a:ext cx="25454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Prezentare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861471" y="2227421"/>
            <a:ext cx="4070033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 scurtă descriere a activităților companiei.</a:t>
            </a:r>
            <a:endParaRPr lang="en-US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55389AF-FA07-5055-A935-FEAC5D0724A4}"/>
              </a:ext>
            </a:extLst>
          </p:cNvPr>
          <p:cNvSpPr/>
          <p:nvPr/>
        </p:nvSpPr>
        <p:spPr>
          <a:xfrm>
            <a:off x="12883794" y="7737872"/>
            <a:ext cx="1746606" cy="4635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8F16FD-23EA-2F51-6930-336826735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08" y="3482270"/>
            <a:ext cx="8261515" cy="41870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2735" y="1570105"/>
            <a:ext cx="7209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Secțiunile Proiecte și Servicii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35" y="2619045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76967" y="2845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Proiecte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2363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Imagini și descrieri ale proiectelor realizate.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35" y="397993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76967" y="42067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Servicii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8451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Detalii despre serviciile oferite de companie.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93790" y="55833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Aceste secțiuni demonstrează expertiza companiei în dezvoltarea de software specializat pentru industria automotive. Ele oferă o experiență interactivă și ușor de navigat.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3DDCBB-A939-D3F2-24BC-AECB6F46A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143" y="898684"/>
            <a:ext cx="6480175" cy="3249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E75EFB-AEE4-37FC-6589-EC7114411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3143" y="4487148"/>
            <a:ext cx="6480175" cy="32810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5902" y="428863"/>
            <a:ext cx="3899773" cy="487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Secțiunea Contact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3158014" y="2829997"/>
            <a:ext cx="1949887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Date de contact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45902" y="3167301"/>
            <a:ext cx="4561999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Informații de contact ale companiei.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844" y="1228130"/>
            <a:ext cx="3790712" cy="3790712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95840" y="2928521"/>
            <a:ext cx="389930" cy="389930"/>
          </a:xfrm>
          <a:prstGeom prst="roundRect">
            <a:avLst>
              <a:gd name="adj" fmla="val 234269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116" y="3013770"/>
            <a:ext cx="175379" cy="2193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22500" y="2829997"/>
            <a:ext cx="1949887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Locație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9522500" y="3167301"/>
            <a:ext cx="4561999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 hartă cu locația sediului principal.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844" y="1228130"/>
            <a:ext cx="3790712" cy="3790712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944511" y="2928521"/>
            <a:ext cx="389930" cy="389930"/>
          </a:xfrm>
          <a:prstGeom prst="roundRect">
            <a:avLst>
              <a:gd name="adj" fmla="val 234269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1786" y="3013770"/>
            <a:ext cx="175379" cy="219313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02" y="5194221"/>
            <a:ext cx="6629519" cy="32951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73268" y="21162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Concluzii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2273268" y="3165174"/>
            <a:ext cx="7651568" cy="3276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În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urma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desfășurării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practicii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în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producție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ro-RO" sz="17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am </a:t>
            </a:r>
            <a:r>
              <a:rPr lang="en-US" sz="175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dobândit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cunoștințe și abilități practice în dezvoltarea aplicațiilor software și a tehnologiilor web</a:t>
            </a:r>
            <a:r>
              <a:rPr lang="en-US" sz="1750" dirty="0">
                <a:solidFill>
                  <a:srgbClr val="27252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Am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învățat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să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verific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să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testez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și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să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validez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aplicația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web,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asigurându-mă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că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aceasta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funcționează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corect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pe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diferite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dispozitive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și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browsere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Prin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această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temă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am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explorat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în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care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tehnologiile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web pot fi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utilizate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pentru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promova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servicii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și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proiecte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specifice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industriei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automotive,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oferind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experiență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interactivă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și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ușor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navigat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pentru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75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utilizatori</a:t>
            </a:r>
            <a:r>
              <a:rPr lang="en-US" sz="17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</TotalTime>
  <Words>406</Words>
  <Application>Microsoft Office PowerPoint</Application>
  <PresentationFormat>Custom</PresentationFormat>
  <Paragraphs>64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Times New Roman</vt:lpstr>
      <vt:lpstr>Arial</vt:lpstr>
      <vt:lpstr>Gelasio</vt:lpstr>
      <vt:lpstr>Calibri</vt:lpstr>
      <vt:lpstr>Lato</vt:lpstr>
      <vt:lpstr>Calibri Light</vt:lpstr>
      <vt:lpstr>Office Theme</vt:lpstr>
      <vt:lpstr>Prezentarea unei companii de servicii software automotive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Cristina Serba</cp:lastModifiedBy>
  <cp:revision>8</cp:revision>
  <dcterms:created xsi:type="dcterms:W3CDTF">2025-03-23T10:35:58Z</dcterms:created>
  <dcterms:modified xsi:type="dcterms:W3CDTF">2025-03-23T10:44:50Z</dcterms:modified>
</cp:coreProperties>
</file>